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2778" y="11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44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5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2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1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3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0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9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52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6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39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B6EB-9556-4C33-A6F8-1E7A51ECBC46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4FD2B-31F1-4B0A-97D5-26447273A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9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DA335F5-1A06-4705-BCFE-32309333F1A5}"/>
              </a:ext>
            </a:extLst>
          </p:cNvPr>
          <p:cNvSpPr txBox="1"/>
          <p:nvPr/>
        </p:nvSpPr>
        <p:spPr>
          <a:xfrm>
            <a:off x="0" y="9499985"/>
            <a:ext cx="777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latin typeface="Arial" panose="020B0604020202020204" pitchFamily="34" charset="0"/>
                <a:cs typeface="Arial" panose="020B0604020202020204" pitchFamily="34" charset="0"/>
              </a:rPr>
              <a:t>Figure 3.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Representative images of 13 species of </a:t>
            </a:r>
            <a:r>
              <a:rPr lang="en-US" sz="1000" i="1">
                <a:latin typeface="Arial" panose="020B0604020202020204" pitchFamily="34" charset="0"/>
                <a:cs typeface="Arial" panose="020B0604020202020204" pitchFamily="34" charset="0"/>
              </a:rPr>
              <a:t>Scutellaria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selected for additional metabolite and genome size profiling. Scale bar in bottom left of images represents a length of 5 cm. Images without a scale bar did not have a ruler included in the image. Colored circles next to species names indicate the clade which the species belongs to, as indicated in Figure 1.</a:t>
            </a:r>
            <a:endParaRPr 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5681E56-EA86-45AC-A3B5-7216D63A6D8E}"/>
              </a:ext>
            </a:extLst>
          </p:cNvPr>
          <p:cNvGrpSpPr/>
          <p:nvPr/>
        </p:nvGrpSpPr>
        <p:grpSpPr>
          <a:xfrm>
            <a:off x="250060" y="2481610"/>
            <a:ext cx="2497329" cy="1864697"/>
            <a:chOff x="4865796" y="3020557"/>
            <a:chExt cx="1668065" cy="1245505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FCB7195-9B0F-4D0C-9223-BAF9F3216C9D}"/>
                </a:ext>
              </a:extLst>
            </p:cNvPr>
            <p:cNvGrpSpPr/>
            <p:nvPr/>
          </p:nvGrpSpPr>
          <p:grpSpPr>
            <a:xfrm>
              <a:off x="5323372" y="4081043"/>
              <a:ext cx="836486" cy="185019"/>
              <a:chOff x="6321280" y="4331136"/>
              <a:chExt cx="836486" cy="185019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D1F06A0-B83B-4397-B3C3-0995F7755146}"/>
                  </a:ext>
                </a:extLst>
              </p:cNvPr>
              <p:cNvSpPr txBox="1"/>
              <p:nvPr/>
            </p:nvSpPr>
            <p:spPr>
              <a:xfrm>
                <a:off x="6458379" y="4331136"/>
                <a:ext cx="699387" cy="185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EE0E2CD2-083C-44BA-8A0B-DFEFE1F3DA38}"/>
                  </a:ext>
                </a:extLst>
              </p:cNvPr>
              <p:cNvSpPr/>
              <p:nvPr/>
            </p:nvSpPr>
            <p:spPr>
              <a:xfrm>
                <a:off x="6321280" y="4355066"/>
                <a:ext cx="137160" cy="137160"/>
              </a:xfrm>
              <a:prstGeom prst="ellipse">
                <a:avLst/>
              </a:prstGeom>
              <a:solidFill>
                <a:srgbClr val="EEA23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0" name="Picture 119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52EF9749-B85C-46BA-A195-171190798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5F4AC4F-0D1B-45EB-AB34-303A6F5D14EF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122" name="Picture 121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E731D19F-A2E4-4D6E-B199-027D38A50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2526680-226B-470C-9E17-C5CDF457FFDD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D0A3106-42D9-4793-B207-5569D7980FA1}"/>
              </a:ext>
            </a:extLst>
          </p:cNvPr>
          <p:cNvGrpSpPr/>
          <p:nvPr/>
        </p:nvGrpSpPr>
        <p:grpSpPr>
          <a:xfrm>
            <a:off x="4562511" y="2475206"/>
            <a:ext cx="1368783" cy="1830476"/>
            <a:chOff x="5000005" y="2744880"/>
            <a:chExt cx="914264" cy="1222648"/>
          </a:xfrm>
        </p:grpSpPr>
        <p:pic>
          <p:nvPicPr>
            <p:cNvPr id="127" name="Picture 126" descr="A close up of green grass&#10;&#10;Description automatically generated">
              <a:extLst>
                <a:ext uri="{FF2B5EF4-FFF2-40B4-BE49-F238E27FC236}">
                  <a16:creationId xmlns:a16="http://schemas.microsoft.com/office/drawing/2014/main" id="{A9ECC6B3-FF6E-454B-978B-8A2A11AB7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6542" b="27121"/>
            <a:stretch/>
          </p:blipFill>
          <p:spPr>
            <a:xfrm>
              <a:off x="5087518" y="2744880"/>
              <a:ext cx="701365" cy="1013825"/>
            </a:xfrm>
            <a:prstGeom prst="rect">
              <a:avLst/>
            </a:prstGeom>
          </p:spPr>
        </p:pic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CEFB086-DFFF-402A-B1EF-8A70079F4451}"/>
                </a:ext>
              </a:extLst>
            </p:cNvPr>
            <p:cNvGrpSpPr/>
            <p:nvPr/>
          </p:nvGrpSpPr>
          <p:grpSpPr>
            <a:xfrm>
              <a:off x="5000005" y="3782509"/>
              <a:ext cx="914264" cy="185019"/>
              <a:chOff x="6189694" y="5960010"/>
              <a:chExt cx="914264" cy="185019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96E4C96-3C82-453E-9A48-EC439BAFD9DA}"/>
                  </a:ext>
                </a:extLst>
              </p:cNvPr>
              <p:cNvSpPr txBox="1"/>
              <p:nvPr/>
            </p:nvSpPr>
            <p:spPr>
              <a:xfrm>
                <a:off x="6327421" y="5960010"/>
                <a:ext cx="776537" cy="185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dependens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80E3B92-E69D-41C2-8661-5F751F87A3E6}"/>
                  </a:ext>
                </a:extLst>
              </p:cNvPr>
              <p:cNvSpPr/>
              <p:nvPr/>
            </p:nvSpPr>
            <p:spPr>
              <a:xfrm>
                <a:off x="6189694" y="5980426"/>
                <a:ext cx="137160" cy="137160"/>
              </a:xfrm>
              <a:prstGeom prst="ellipse">
                <a:avLst/>
              </a:prstGeom>
              <a:solidFill>
                <a:srgbClr val="F4A53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3E972E3-D927-4466-B1DE-508244860002}"/>
              </a:ext>
            </a:extLst>
          </p:cNvPr>
          <p:cNvGrpSpPr/>
          <p:nvPr/>
        </p:nvGrpSpPr>
        <p:grpSpPr>
          <a:xfrm>
            <a:off x="5090265" y="4651397"/>
            <a:ext cx="2207695" cy="1752511"/>
            <a:chOff x="4792477" y="7210649"/>
            <a:chExt cx="1283614" cy="1018957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41A04C76-CA43-4433-9B9B-6481F23EFBC9}"/>
                </a:ext>
              </a:extLst>
            </p:cNvPr>
            <p:cNvGrpSpPr/>
            <p:nvPr/>
          </p:nvGrpSpPr>
          <p:grpSpPr>
            <a:xfrm>
              <a:off x="5148299" y="8068551"/>
              <a:ext cx="760875" cy="161055"/>
              <a:chOff x="7664380" y="5187333"/>
              <a:chExt cx="760875" cy="161055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37B7B12-C88C-49F2-B375-3D81E3046A7E}"/>
                  </a:ext>
                </a:extLst>
              </p:cNvPr>
              <p:cNvSpPr txBox="1"/>
              <p:nvPr/>
            </p:nvSpPr>
            <p:spPr>
              <a:xfrm>
                <a:off x="7786628" y="5187333"/>
                <a:ext cx="638627" cy="161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tournefortii</a:t>
                </a: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FA6C887-4A98-4076-9E4B-7668D0FF877A}"/>
                  </a:ext>
                </a:extLst>
              </p:cNvPr>
              <p:cNvSpPr/>
              <p:nvPr/>
            </p:nvSpPr>
            <p:spPr>
              <a:xfrm>
                <a:off x="7664380" y="5206720"/>
                <a:ext cx="122281" cy="122281"/>
              </a:xfrm>
              <a:prstGeom prst="ellipse">
                <a:avLst/>
              </a:prstGeom>
              <a:solidFill>
                <a:srgbClr val="9632B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B6DF737-FE1E-4ED9-8F01-18D8CCEF27AB}"/>
                </a:ext>
              </a:extLst>
            </p:cNvPr>
            <p:cNvGrpSpPr/>
            <p:nvPr/>
          </p:nvGrpSpPr>
          <p:grpSpPr>
            <a:xfrm>
              <a:off x="4792477" y="7210649"/>
              <a:ext cx="762943" cy="826128"/>
              <a:chOff x="5328426" y="6010022"/>
              <a:chExt cx="762943" cy="826128"/>
            </a:xfrm>
          </p:grpSpPr>
          <p:pic>
            <p:nvPicPr>
              <p:cNvPr id="135" name="Picture 134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4CD0264D-2199-4CFE-87FF-0CAAC58267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0" t="19485" r="43363" b="22625"/>
              <a:stretch/>
            </p:blipFill>
            <p:spPr>
              <a:xfrm>
                <a:off x="5328426" y="6010022"/>
                <a:ext cx="762943" cy="826128"/>
              </a:xfrm>
              <a:prstGeom prst="rect">
                <a:avLst/>
              </a:prstGeom>
            </p:spPr>
          </p:pic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B7063807-2E3C-4144-AAFB-7D4C87CDADCB}"/>
                  </a:ext>
                </a:extLst>
              </p:cNvPr>
              <p:cNvSpPr/>
              <p:nvPr/>
            </p:nvSpPr>
            <p:spPr>
              <a:xfrm>
                <a:off x="5346754" y="6795123"/>
                <a:ext cx="220275" cy="238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4" name="Picture 133" descr="A picture containing table, sitting, black, shirt&#10;&#10;Description automatically generated">
              <a:extLst>
                <a:ext uri="{FF2B5EF4-FFF2-40B4-BE49-F238E27FC236}">
                  <a16:creationId xmlns:a16="http://schemas.microsoft.com/office/drawing/2014/main" id="{3645C90E-D213-4904-A0B8-9CB2FC7D0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89" t="29152" r="6329" b="23456"/>
            <a:stretch/>
          </p:blipFill>
          <p:spPr>
            <a:xfrm>
              <a:off x="5596871" y="7278568"/>
              <a:ext cx="479220" cy="690090"/>
            </a:xfrm>
            <a:prstGeom prst="rect">
              <a:avLst/>
            </a:prstGeom>
          </p:spPr>
        </p:pic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5F69B86-7196-4598-8884-2FAB3D3DAC71}"/>
              </a:ext>
            </a:extLst>
          </p:cNvPr>
          <p:cNvGrpSpPr/>
          <p:nvPr/>
        </p:nvGrpSpPr>
        <p:grpSpPr>
          <a:xfrm>
            <a:off x="1063817" y="6698900"/>
            <a:ext cx="2285820" cy="1677822"/>
            <a:chOff x="6336097" y="7256434"/>
            <a:chExt cx="1296729" cy="95181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D1BE85C-21E1-4151-8ED3-A01E30F06104}"/>
                </a:ext>
              </a:extLst>
            </p:cNvPr>
            <p:cNvGrpSpPr/>
            <p:nvPr/>
          </p:nvGrpSpPr>
          <p:grpSpPr>
            <a:xfrm>
              <a:off x="6707069" y="8051110"/>
              <a:ext cx="673305" cy="157140"/>
              <a:chOff x="6228682" y="5976193"/>
              <a:chExt cx="673305" cy="157140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A1C7CE0-5837-4379-AF4E-582D58641B13}"/>
                  </a:ext>
                </a:extLst>
              </p:cNvPr>
              <p:cNvSpPr txBox="1"/>
              <p:nvPr/>
            </p:nvSpPr>
            <p:spPr>
              <a:xfrm>
                <a:off x="6351635" y="5976193"/>
                <a:ext cx="550352" cy="157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altissima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D4B65D7-CD5B-4A6D-B7FD-4BFCAC82385E}"/>
                  </a:ext>
                </a:extLst>
              </p:cNvPr>
              <p:cNvSpPr/>
              <p:nvPr/>
            </p:nvSpPr>
            <p:spPr>
              <a:xfrm>
                <a:off x="6228682" y="5995109"/>
                <a:ext cx="119308" cy="119308"/>
              </a:xfrm>
              <a:prstGeom prst="ellipse">
                <a:avLst/>
              </a:prstGeom>
              <a:solidFill>
                <a:srgbClr val="9632B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090FF6C-D2F6-4031-97CC-118C8031B3AD}"/>
                </a:ext>
              </a:extLst>
            </p:cNvPr>
            <p:cNvGrpSpPr/>
            <p:nvPr/>
          </p:nvGrpSpPr>
          <p:grpSpPr>
            <a:xfrm>
              <a:off x="6336097" y="7256434"/>
              <a:ext cx="754426" cy="762498"/>
              <a:chOff x="5284243" y="7490571"/>
              <a:chExt cx="754426" cy="762498"/>
            </a:xfrm>
          </p:grpSpPr>
          <p:pic>
            <p:nvPicPr>
              <p:cNvPr id="143" name="Picture 142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AF8F89B7-EFEB-496B-8316-CBF85D9726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35" t="20374" r="39673" b="24924"/>
              <a:stretch/>
            </p:blipFill>
            <p:spPr>
              <a:xfrm>
                <a:off x="5284243" y="7490571"/>
                <a:ext cx="754426" cy="762498"/>
              </a:xfrm>
              <a:prstGeom prst="rect">
                <a:avLst/>
              </a:prstGeom>
            </p:spPr>
          </p:pic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C02FDED-5703-4CFF-8BD8-5B46938AC7D9}"/>
                  </a:ext>
                </a:extLst>
              </p:cNvPr>
              <p:cNvSpPr/>
              <p:nvPr/>
            </p:nvSpPr>
            <p:spPr>
              <a:xfrm>
                <a:off x="5310748" y="8211610"/>
                <a:ext cx="220275" cy="232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2" name="Picture 141" descr="A picture containing indoor, table, sitting, computer&#10;&#10;Description automatically generated">
              <a:extLst>
                <a:ext uri="{FF2B5EF4-FFF2-40B4-BE49-F238E27FC236}">
                  <a16:creationId xmlns:a16="http://schemas.microsoft.com/office/drawing/2014/main" id="{6861E71A-70FF-4E5D-9336-FD054A9CF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6" r="41506" b="23450"/>
            <a:stretch/>
          </p:blipFill>
          <p:spPr>
            <a:xfrm>
              <a:off x="7130152" y="7298902"/>
              <a:ext cx="502674" cy="653373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6FD68AE-8C93-4392-A9FD-D968FAEC705E}"/>
              </a:ext>
            </a:extLst>
          </p:cNvPr>
          <p:cNvGrpSpPr/>
          <p:nvPr/>
        </p:nvGrpSpPr>
        <p:grpSpPr>
          <a:xfrm>
            <a:off x="2874716" y="458168"/>
            <a:ext cx="1692426" cy="1980095"/>
            <a:chOff x="6595471" y="4308590"/>
            <a:chExt cx="1130438" cy="1322584"/>
          </a:xfrm>
        </p:grpSpPr>
        <p:pic>
          <p:nvPicPr>
            <p:cNvPr id="148" name="Picture 147" descr="A tree with green leaves&#10;&#10;Description automatically generated">
              <a:extLst>
                <a:ext uri="{FF2B5EF4-FFF2-40B4-BE49-F238E27FC236}">
                  <a16:creationId xmlns:a16="http://schemas.microsoft.com/office/drawing/2014/main" id="{AF33C6D3-FC97-4539-A188-61847CCD6F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0" b="32038"/>
            <a:stretch/>
          </p:blipFill>
          <p:spPr>
            <a:xfrm>
              <a:off x="6684161" y="4308590"/>
              <a:ext cx="768380" cy="1010809"/>
            </a:xfrm>
            <a:prstGeom prst="rect">
              <a:avLst/>
            </a:prstGeom>
          </p:spPr>
        </p:pic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290ED3AD-E7DA-4F5F-9F7A-7628B177B145}"/>
                </a:ext>
              </a:extLst>
            </p:cNvPr>
            <p:cNvGrpSpPr/>
            <p:nvPr/>
          </p:nvGrpSpPr>
          <p:grpSpPr>
            <a:xfrm>
              <a:off x="6595471" y="5322810"/>
              <a:ext cx="1130438" cy="308364"/>
              <a:chOff x="6114726" y="5939731"/>
              <a:chExt cx="1130438" cy="308364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31AAA04-867E-45F9-AAAE-0120A857B989}"/>
                  </a:ext>
                </a:extLst>
              </p:cNvPr>
              <p:cNvSpPr txBox="1"/>
              <p:nvPr/>
            </p:nvSpPr>
            <p:spPr>
              <a:xfrm>
                <a:off x="6114726" y="5939731"/>
                <a:ext cx="1130438" cy="308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indica 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var</a:t>
                </a:r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. coccinea</a:t>
                </a: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291AE8D-59D1-473D-9FDD-5AD2E837357C}"/>
                  </a:ext>
                </a:extLst>
              </p:cNvPr>
              <p:cNvSpPr/>
              <p:nvPr/>
            </p:nvSpPr>
            <p:spPr>
              <a:xfrm>
                <a:off x="6184230" y="6022595"/>
                <a:ext cx="137160" cy="137160"/>
              </a:xfrm>
              <a:prstGeom prst="ellipse">
                <a:avLst/>
              </a:prstGeom>
              <a:solidFill>
                <a:srgbClr val="F4A53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2E09903-C519-41DD-821B-3F9F74ADBEF6}"/>
              </a:ext>
            </a:extLst>
          </p:cNvPr>
          <p:cNvGrpSpPr/>
          <p:nvPr/>
        </p:nvGrpSpPr>
        <p:grpSpPr>
          <a:xfrm>
            <a:off x="5255235" y="6560048"/>
            <a:ext cx="1801641" cy="1974988"/>
            <a:chOff x="4877031" y="285935"/>
            <a:chExt cx="1203388" cy="1319173"/>
          </a:xfrm>
        </p:grpSpPr>
        <p:pic>
          <p:nvPicPr>
            <p:cNvPr id="153" name="Picture 152" descr="A close up of a flower&#10;&#10;Description automatically generated">
              <a:extLst>
                <a:ext uri="{FF2B5EF4-FFF2-40B4-BE49-F238E27FC236}">
                  <a16:creationId xmlns:a16="http://schemas.microsoft.com/office/drawing/2014/main" id="{ACA5C63C-B815-4C11-90BC-0D9A2334C1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74" b="10933"/>
            <a:stretch/>
          </p:blipFill>
          <p:spPr>
            <a:xfrm>
              <a:off x="5098472" y="285935"/>
              <a:ext cx="646143" cy="1011682"/>
            </a:xfrm>
            <a:prstGeom prst="rect">
              <a:avLst/>
            </a:prstGeom>
          </p:spPr>
        </p:pic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DD16466-90D1-4B1D-9A88-323D4444C449}"/>
                </a:ext>
              </a:extLst>
            </p:cNvPr>
            <p:cNvGrpSpPr/>
            <p:nvPr/>
          </p:nvGrpSpPr>
          <p:grpSpPr>
            <a:xfrm>
              <a:off x="4877031" y="1296744"/>
              <a:ext cx="1203388" cy="308364"/>
              <a:chOff x="6121118" y="5889035"/>
              <a:chExt cx="1203388" cy="308364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61A6EC4-D4D0-4418-9A23-43DAAF65B806}"/>
                  </a:ext>
                </a:extLst>
              </p:cNvPr>
              <p:cNvSpPr txBox="1"/>
              <p:nvPr/>
            </p:nvSpPr>
            <p:spPr>
              <a:xfrm>
                <a:off x="6134345" y="5889035"/>
                <a:ext cx="1190161" cy="308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pekinensis</a:t>
                </a:r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200">
                    <a:latin typeface="Arial" panose="020B0604020202020204" pitchFamily="34" charset="0"/>
                    <a:cs typeface="Arial" panose="020B0604020202020204" pitchFamily="34" charset="0"/>
                  </a:rPr>
                  <a:t>var</a:t>
                </a:r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alpina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1B47BB14-7B7E-4772-96D7-A193D5B65C87}"/>
                  </a:ext>
                </a:extLst>
              </p:cNvPr>
              <p:cNvSpPr/>
              <p:nvPr/>
            </p:nvSpPr>
            <p:spPr>
              <a:xfrm>
                <a:off x="6121118" y="5975867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3321EC2-AACA-4187-A0F4-0B08A542DB15}"/>
              </a:ext>
            </a:extLst>
          </p:cNvPr>
          <p:cNvGrpSpPr/>
          <p:nvPr/>
        </p:nvGrpSpPr>
        <p:grpSpPr>
          <a:xfrm>
            <a:off x="2405500" y="4502367"/>
            <a:ext cx="2277978" cy="1898208"/>
            <a:chOff x="4889986" y="153383"/>
            <a:chExt cx="1521552" cy="1267889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1B6EDAF-F30A-45A8-A074-18492CDC4C75}"/>
                </a:ext>
              </a:extLst>
            </p:cNvPr>
            <p:cNvGrpSpPr/>
            <p:nvPr/>
          </p:nvGrpSpPr>
          <p:grpSpPr>
            <a:xfrm>
              <a:off x="5298200" y="1236254"/>
              <a:ext cx="895503" cy="185018"/>
              <a:chOff x="6198361" y="1216410"/>
              <a:chExt cx="895503" cy="185018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90C9FFAB-8104-4995-887F-CD446F1629AC}"/>
                  </a:ext>
                </a:extLst>
              </p:cNvPr>
              <p:cNvSpPr txBox="1"/>
              <p:nvPr/>
            </p:nvSpPr>
            <p:spPr>
              <a:xfrm>
                <a:off x="6338800" y="1216410"/>
                <a:ext cx="755064" cy="185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baicalensis</a:t>
                </a: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E36626F-1FB9-4319-828C-2C5495B8EE62}"/>
                  </a:ext>
                </a:extLst>
              </p:cNvPr>
              <p:cNvSpPr/>
              <p:nvPr/>
            </p:nvSpPr>
            <p:spPr>
              <a:xfrm>
                <a:off x="6198361" y="1240339"/>
                <a:ext cx="137160" cy="137160"/>
              </a:xfrm>
              <a:prstGeom prst="ellipse">
                <a:avLst/>
              </a:prstGeom>
              <a:solidFill>
                <a:srgbClr val="46B8DA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9" name="Picture 158" descr="A close up of a flower&#10;&#10;Description automatically generated">
              <a:extLst>
                <a:ext uri="{FF2B5EF4-FFF2-40B4-BE49-F238E27FC236}">
                  <a16:creationId xmlns:a16="http://schemas.microsoft.com/office/drawing/2014/main" id="{890054A0-177C-49BE-8BDF-1186D7E56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1" t="10269" r="18895"/>
            <a:stretch/>
          </p:blipFill>
          <p:spPr>
            <a:xfrm>
              <a:off x="5660391" y="329054"/>
              <a:ext cx="751147" cy="745665"/>
            </a:xfrm>
            <a:prstGeom prst="rect">
              <a:avLst/>
            </a:prstGeom>
          </p:spPr>
        </p:pic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308CDA7-DDA7-436B-BD12-A78063D5D765}"/>
                </a:ext>
              </a:extLst>
            </p:cNvPr>
            <p:cNvGrpSpPr/>
            <p:nvPr/>
          </p:nvGrpSpPr>
          <p:grpSpPr>
            <a:xfrm>
              <a:off x="4889986" y="153383"/>
              <a:ext cx="751147" cy="1057433"/>
              <a:chOff x="5038810" y="284290"/>
              <a:chExt cx="751147" cy="1057433"/>
            </a:xfrm>
          </p:grpSpPr>
          <p:pic>
            <p:nvPicPr>
              <p:cNvPr id="161" name="Picture 16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E333993D-6A7D-41DB-8DD4-AE7A4DF488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5038810" y="28429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488E3A94-0642-47F2-92C8-95046336AB9A}"/>
                  </a:ext>
                </a:extLst>
              </p:cNvPr>
              <p:cNvSpPr/>
              <p:nvPr/>
            </p:nvSpPr>
            <p:spPr>
              <a:xfrm>
                <a:off x="5059402" y="1291667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2CBEDD61-2888-4381-8F93-430999ED7ED4}"/>
              </a:ext>
            </a:extLst>
          </p:cNvPr>
          <p:cNvGrpSpPr/>
          <p:nvPr/>
        </p:nvGrpSpPr>
        <p:grpSpPr>
          <a:xfrm>
            <a:off x="3046601" y="2528915"/>
            <a:ext cx="1220936" cy="1773139"/>
            <a:chOff x="6646111" y="2782773"/>
            <a:chExt cx="815511" cy="1184350"/>
          </a:xfrm>
        </p:grpSpPr>
        <p:pic>
          <p:nvPicPr>
            <p:cNvPr id="166" name="Picture 165" descr="A close up of a flower garden&#10;&#10;Description automatically generated">
              <a:extLst>
                <a:ext uri="{FF2B5EF4-FFF2-40B4-BE49-F238E27FC236}">
                  <a16:creationId xmlns:a16="http://schemas.microsoft.com/office/drawing/2014/main" id="{EC1A66F1-F40A-41AA-B80C-D55B1D780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67" b="14093"/>
            <a:stretch/>
          </p:blipFill>
          <p:spPr>
            <a:xfrm>
              <a:off x="6655901" y="2782773"/>
              <a:ext cx="751146" cy="975259"/>
            </a:xfrm>
            <a:prstGeom prst="rect">
              <a:avLst/>
            </a:prstGeom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836530E3-F003-4240-B2EC-C39C5F5CE160}"/>
                </a:ext>
              </a:extLst>
            </p:cNvPr>
            <p:cNvGrpSpPr/>
            <p:nvPr/>
          </p:nvGrpSpPr>
          <p:grpSpPr>
            <a:xfrm>
              <a:off x="6646111" y="3782104"/>
              <a:ext cx="815511" cy="185019"/>
              <a:chOff x="6185215" y="5959605"/>
              <a:chExt cx="815511" cy="185019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C55E2CA-3444-49C4-8DA5-195B0A9BB69F}"/>
                  </a:ext>
                </a:extLst>
              </p:cNvPr>
              <p:cNvSpPr txBox="1"/>
              <p:nvPr/>
            </p:nvSpPr>
            <p:spPr>
              <a:xfrm>
                <a:off x="6324894" y="5959605"/>
                <a:ext cx="675832" cy="185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strigillosa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8B830F19-C05E-4005-BBE2-5868DAF95D26}"/>
                  </a:ext>
                </a:extLst>
              </p:cNvPr>
              <p:cNvSpPr/>
              <p:nvPr/>
            </p:nvSpPr>
            <p:spPr>
              <a:xfrm>
                <a:off x="6185215" y="5983534"/>
                <a:ext cx="137160" cy="137160"/>
              </a:xfrm>
              <a:prstGeom prst="ellipse">
                <a:avLst/>
              </a:prstGeom>
              <a:solidFill>
                <a:srgbClr val="EEA23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DFAFCF9-73DB-40A6-A6FC-B06C47E0075E}"/>
              </a:ext>
            </a:extLst>
          </p:cNvPr>
          <p:cNvGrpSpPr/>
          <p:nvPr/>
        </p:nvGrpSpPr>
        <p:grpSpPr>
          <a:xfrm>
            <a:off x="1171977" y="497554"/>
            <a:ext cx="1142232" cy="1838279"/>
            <a:chOff x="4817457" y="5726537"/>
            <a:chExt cx="762942" cy="1227860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ED9E7081-3506-40F6-AE4D-D660CE505C99}"/>
                </a:ext>
              </a:extLst>
            </p:cNvPr>
            <p:cNvGrpSpPr/>
            <p:nvPr/>
          </p:nvGrpSpPr>
          <p:grpSpPr>
            <a:xfrm>
              <a:off x="4848908" y="6769378"/>
              <a:ext cx="727920" cy="185019"/>
              <a:chOff x="6158380" y="5990327"/>
              <a:chExt cx="727920" cy="185019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9EE6EC6A-F3F9-47FD-A186-2E2074FC15AA}"/>
                  </a:ext>
                </a:extLst>
              </p:cNvPr>
              <p:cNvSpPr txBox="1"/>
              <p:nvPr/>
            </p:nvSpPr>
            <p:spPr>
              <a:xfrm>
                <a:off x="6296125" y="5990327"/>
                <a:ext cx="590175" cy="185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insignis</a:t>
                </a: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7A4EB99-3437-4DA0-B846-6B1D5B632F13}"/>
                  </a:ext>
                </a:extLst>
              </p:cNvPr>
              <p:cNvSpPr/>
              <p:nvPr/>
            </p:nvSpPr>
            <p:spPr>
              <a:xfrm>
                <a:off x="6158380" y="6012714"/>
                <a:ext cx="137160" cy="137160"/>
              </a:xfrm>
              <a:prstGeom prst="ellipse">
                <a:avLst/>
              </a:prstGeom>
              <a:solidFill>
                <a:srgbClr val="EEA23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C608A712-5A84-4CB4-AF75-A18B4C774FD7}"/>
                </a:ext>
              </a:extLst>
            </p:cNvPr>
            <p:cNvGrpSpPr/>
            <p:nvPr/>
          </p:nvGrpSpPr>
          <p:grpSpPr>
            <a:xfrm>
              <a:off x="4817457" y="5726537"/>
              <a:ext cx="762942" cy="1017255"/>
              <a:chOff x="4817457" y="5726537"/>
              <a:chExt cx="762942" cy="1017255"/>
            </a:xfrm>
          </p:grpSpPr>
          <p:pic>
            <p:nvPicPr>
              <p:cNvPr id="173" name="Picture 172" descr="A black vase filled with purple flowers&#10;&#10;Description automatically generated">
                <a:extLst>
                  <a:ext uri="{FF2B5EF4-FFF2-40B4-BE49-F238E27FC236}">
                    <a16:creationId xmlns:a16="http://schemas.microsoft.com/office/drawing/2014/main" id="{5EA0C548-9B91-423B-B668-E85CDD7D41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457" y="5726537"/>
                <a:ext cx="762942" cy="1017255"/>
              </a:xfrm>
              <a:prstGeom prst="rect">
                <a:avLst/>
              </a:prstGeom>
            </p:spPr>
          </p:pic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7E608EB-1D48-4097-A02E-E8D81491201A}"/>
                  </a:ext>
                </a:extLst>
              </p:cNvPr>
              <p:cNvSpPr/>
              <p:nvPr/>
            </p:nvSpPr>
            <p:spPr>
              <a:xfrm>
                <a:off x="4842128" y="6693956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DB787C2-6758-44D5-8E0B-8692595C730B}"/>
              </a:ext>
            </a:extLst>
          </p:cNvPr>
          <p:cNvGrpSpPr/>
          <p:nvPr/>
        </p:nvGrpSpPr>
        <p:grpSpPr>
          <a:xfrm>
            <a:off x="4569608" y="301427"/>
            <a:ext cx="2340104" cy="2034406"/>
            <a:chOff x="6197344" y="1590828"/>
            <a:chExt cx="1563048" cy="1358860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0691FAF7-A607-448C-9E1D-978D0AB5DA47}"/>
                </a:ext>
              </a:extLst>
            </p:cNvPr>
            <p:cNvGrpSpPr/>
            <p:nvPr/>
          </p:nvGrpSpPr>
          <p:grpSpPr>
            <a:xfrm>
              <a:off x="6721155" y="2764670"/>
              <a:ext cx="737054" cy="185018"/>
              <a:chOff x="7673838" y="3608484"/>
              <a:chExt cx="737054" cy="185018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E2DDA0E6-0F3A-41AF-A42E-B32F20C3AE63}"/>
                  </a:ext>
                </a:extLst>
              </p:cNvPr>
              <p:cNvSpPr txBox="1"/>
              <p:nvPr/>
            </p:nvSpPr>
            <p:spPr>
              <a:xfrm>
                <a:off x="7814293" y="3608484"/>
                <a:ext cx="596599" cy="185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barbata</a:t>
                </a: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4885DA9F-E545-48F7-A0FA-0122E287023B}"/>
                  </a:ext>
                </a:extLst>
              </p:cNvPr>
              <p:cNvSpPr/>
              <p:nvPr/>
            </p:nvSpPr>
            <p:spPr>
              <a:xfrm>
                <a:off x="7673838" y="3631285"/>
                <a:ext cx="137160" cy="137160"/>
              </a:xfrm>
              <a:prstGeom prst="ellipse">
                <a:avLst/>
              </a:prstGeom>
              <a:solidFill>
                <a:srgbClr val="F3A43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6" name="Picture 185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F653F731-7685-470A-AC19-7BE7EED15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E7978796-C550-493C-8ADF-7110BB5428A1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188" name="Picture 187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68DB182A-A44E-4FCD-B8D9-34329F36C7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A87DF1B4-0573-4CC5-B871-7BEE68AE74C2}"/>
                  </a:ext>
                </a:extLst>
              </p:cNvPr>
              <p:cNvSpPr/>
              <p:nvPr/>
            </p:nvSpPr>
            <p:spPr>
              <a:xfrm>
                <a:off x="5089358" y="4556899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F5982DF-219B-4295-B6BF-C0A11B5F2C6F}"/>
              </a:ext>
            </a:extLst>
          </p:cNvPr>
          <p:cNvGrpSpPr/>
          <p:nvPr/>
        </p:nvGrpSpPr>
        <p:grpSpPr>
          <a:xfrm>
            <a:off x="3657036" y="6597735"/>
            <a:ext cx="1263417" cy="1883165"/>
            <a:chOff x="3922061" y="3520818"/>
            <a:chExt cx="752942" cy="1122285"/>
          </a:xfrm>
        </p:grpSpPr>
        <p:pic>
          <p:nvPicPr>
            <p:cNvPr id="193" name="Picture 192" descr="A piece of cake sitting on top of a green plant&#10;&#10;Description automatically generated">
              <a:extLst>
                <a:ext uri="{FF2B5EF4-FFF2-40B4-BE49-F238E27FC236}">
                  <a16:creationId xmlns:a16="http://schemas.microsoft.com/office/drawing/2014/main" id="{1942A0A0-2182-443C-8465-E497E43F2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1" r="18615"/>
            <a:stretch/>
          </p:blipFill>
          <p:spPr>
            <a:xfrm>
              <a:off x="3922061" y="3520818"/>
              <a:ext cx="752942" cy="937174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0F23F3E-9869-4107-8988-08142B4D2869}"/>
                </a:ext>
              </a:extLst>
            </p:cNvPr>
            <p:cNvGrpSpPr/>
            <p:nvPr/>
          </p:nvGrpSpPr>
          <p:grpSpPr>
            <a:xfrm>
              <a:off x="3980652" y="4478023"/>
              <a:ext cx="694351" cy="165080"/>
              <a:chOff x="3980652" y="4478023"/>
              <a:chExt cx="694351" cy="165080"/>
            </a:xfrm>
          </p:grpSpPr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93AFEE7A-7CC2-4CF3-ADE6-76DF900AE880}"/>
                  </a:ext>
                </a:extLst>
              </p:cNvPr>
              <p:cNvSpPr txBox="1"/>
              <p:nvPr/>
            </p:nvSpPr>
            <p:spPr>
              <a:xfrm>
                <a:off x="4108307" y="4478023"/>
                <a:ext cx="566696" cy="165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leonardii</a:t>
                </a: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816458F4-2B9E-4E89-9147-2752145BBF59}"/>
                  </a:ext>
                </a:extLst>
              </p:cNvPr>
              <p:cNvSpPr/>
              <p:nvPr/>
            </p:nvSpPr>
            <p:spPr>
              <a:xfrm>
                <a:off x="3980652" y="4499501"/>
                <a:ext cx="125337" cy="125337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AF4AF2-BDA1-4994-AA15-A62FA2A25DA2}"/>
              </a:ext>
            </a:extLst>
          </p:cNvPr>
          <p:cNvGrpSpPr/>
          <p:nvPr/>
        </p:nvGrpSpPr>
        <p:grpSpPr>
          <a:xfrm>
            <a:off x="6088508" y="2373077"/>
            <a:ext cx="1520565" cy="1973230"/>
            <a:chOff x="6075622" y="6515039"/>
            <a:chExt cx="1520565" cy="19732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14522E-9C86-4485-B9E4-A4E7061ED5A1}"/>
                </a:ext>
              </a:extLst>
            </p:cNvPr>
            <p:cNvGrpSpPr/>
            <p:nvPr/>
          </p:nvGrpSpPr>
          <p:grpSpPr>
            <a:xfrm>
              <a:off x="6075622" y="6515039"/>
              <a:ext cx="1520565" cy="1651680"/>
              <a:chOff x="5827732" y="6182234"/>
              <a:chExt cx="1621774" cy="1761616"/>
            </a:xfrm>
          </p:grpSpPr>
          <p:pic>
            <p:nvPicPr>
              <p:cNvPr id="3" name="Picture 2" descr="A vase of flowers on a table&#10;&#10;Description automatically generated">
                <a:extLst>
                  <a:ext uri="{FF2B5EF4-FFF2-40B4-BE49-F238E27FC236}">
                    <a16:creationId xmlns:a16="http://schemas.microsoft.com/office/drawing/2014/main" id="{DE534B9D-52F7-4733-8616-F58822F508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05" r="13749"/>
              <a:stretch/>
            </p:blipFill>
            <p:spPr>
              <a:xfrm>
                <a:off x="5827732" y="6182234"/>
                <a:ext cx="1621774" cy="176161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B7B0FA-EB45-44D4-97B5-3E9C5D3732CD}"/>
                  </a:ext>
                </a:extLst>
              </p:cNvPr>
              <p:cNvSpPr/>
              <p:nvPr/>
            </p:nvSpPr>
            <p:spPr>
              <a:xfrm>
                <a:off x="5855968" y="7876095"/>
                <a:ext cx="293331" cy="45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134871-5BFF-430B-AF94-D8343AFC67C4}"/>
                </a:ext>
              </a:extLst>
            </p:cNvPr>
            <p:cNvGrpSpPr/>
            <p:nvPr/>
          </p:nvGrpSpPr>
          <p:grpSpPr>
            <a:xfrm>
              <a:off x="6340803" y="8211270"/>
              <a:ext cx="1105567" cy="276999"/>
              <a:chOff x="6274447" y="8203354"/>
              <a:chExt cx="1105567" cy="27699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9599DA-0EDC-4757-9321-84485FF419BB}"/>
                  </a:ext>
                </a:extLst>
              </p:cNvPr>
              <p:cNvSpPr txBox="1"/>
              <p:nvPr/>
            </p:nvSpPr>
            <p:spPr>
              <a:xfrm>
                <a:off x="6465614" y="8203354"/>
                <a:ext cx="914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wrightii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B8190BF-603D-48E6-AE22-A1B24A6D5503}"/>
                  </a:ext>
                </a:extLst>
              </p:cNvPr>
              <p:cNvSpPr/>
              <p:nvPr/>
            </p:nvSpPr>
            <p:spPr>
              <a:xfrm>
                <a:off x="6274447" y="8239179"/>
                <a:ext cx="205348" cy="205348"/>
              </a:xfrm>
              <a:prstGeom prst="ellipse">
                <a:avLst/>
              </a:prstGeom>
              <a:solidFill>
                <a:srgbClr val="5CB85C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7C93A2-6694-45AC-B841-79F904F498D2}"/>
              </a:ext>
            </a:extLst>
          </p:cNvPr>
          <p:cNvGrpSpPr/>
          <p:nvPr/>
        </p:nvGrpSpPr>
        <p:grpSpPr>
          <a:xfrm>
            <a:off x="595621" y="4605323"/>
            <a:ext cx="1497789" cy="1819818"/>
            <a:chOff x="595621" y="4605323"/>
            <a:chExt cx="1497789" cy="181981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92AD257-FDC0-40FF-BFC2-F1BB8FD364E0}"/>
                </a:ext>
              </a:extLst>
            </p:cNvPr>
            <p:cNvGrpSpPr/>
            <p:nvPr/>
          </p:nvGrpSpPr>
          <p:grpSpPr>
            <a:xfrm>
              <a:off x="595621" y="4605323"/>
              <a:ext cx="1497789" cy="1819818"/>
              <a:chOff x="595621" y="4605323"/>
              <a:chExt cx="1497789" cy="1819818"/>
            </a:xfrm>
          </p:grpSpPr>
          <p:pic>
            <p:nvPicPr>
              <p:cNvPr id="12" name="Picture 11" descr="A picture containing plant, flower&#10;&#10;Description automatically generated">
                <a:extLst>
                  <a:ext uri="{FF2B5EF4-FFF2-40B4-BE49-F238E27FC236}">
                    <a16:creationId xmlns:a16="http://schemas.microsoft.com/office/drawing/2014/main" id="{66B60E25-A0F3-469A-85F4-0E91A7C09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86546" y="4792752"/>
                <a:ext cx="1499431" cy="1124573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2FA2157-AE06-4CDD-941D-6D2021E52D43}"/>
                  </a:ext>
                </a:extLst>
              </p:cNvPr>
              <p:cNvSpPr txBox="1"/>
              <p:nvPr/>
            </p:nvSpPr>
            <p:spPr>
              <a:xfrm>
                <a:off x="805878" y="6148142"/>
                <a:ext cx="12875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suffrutescens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4B82F05-BE9B-4B2E-952E-2A4FAEFF49F3}"/>
                  </a:ext>
                </a:extLst>
              </p:cNvPr>
              <p:cNvSpPr/>
              <p:nvPr/>
            </p:nvSpPr>
            <p:spPr>
              <a:xfrm>
                <a:off x="595621" y="6183967"/>
                <a:ext cx="205348" cy="205348"/>
              </a:xfrm>
              <a:prstGeom prst="ellipse">
                <a:avLst/>
              </a:prstGeom>
              <a:solidFill>
                <a:srgbClr val="5CB85C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D3B3AFE-5288-4EE3-B652-A49BD47A1669}"/>
                </a:ext>
              </a:extLst>
            </p:cNvPr>
            <p:cNvSpPr/>
            <p:nvPr/>
          </p:nvSpPr>
          <p:spPr>
            <a:xfrm>
              <a:off x="800969" y="6037974"/>
              <a:ext cx="378852" cy="41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09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114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1</cp:revision>
  <dcterms:created xsi:type="dcterms:W3CDTF">2021-02-01T04:20:23Z</dcterms:created>
  <dcterms:modified xsi:type="dcterms:W3CDTF">2021-02-01T04:21:14Z</dcterms:modified>
</cp:coreProperties>
</file>